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Picture 4" descr="Risultati immagini per aiic ingegneri">
            <a:extLst>
              <a:ext uri="{FF2B5EF4-FFF2-40B4-BE49-F238E27FC236}">
                <a16:creationId xmlns:a16="http://schemas.microsoft.com/office/drawing/2014/main" id="{BD1CCA9D-1699-4819-AD9B-8F3778C480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41" y="5990151"/>
            <a:ext cx="4185164" cy="80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552B5758-C828-4ABA-B33A-01E5C601A9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95" y="109394"/>
            <a:ext cx="1449893" cy="80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26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55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0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70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45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87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87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52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88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93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C7653-7506-4AB8-AA55-5BFF817BD49F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46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e 2">
            <a:extLst>
              <a:ext uri="{FF2B5EF4-FFF2-40B4-BE49-F238E27FC236}">
                <a16:creationId xmlns:a16="http://schemas.microsoft.com/office/drawing/2014/main" id="{5B21855D-9DAD-4173-9D35-C084FEF41E21}"/>
              </a:ext>
            </a:extLst>
          </p:cNvPr>
          <p:cNvSpPr/>
          <p:nvPr/>
        </p:nvSpPr>
        <p:spPr>
          <a:xfrm>
            <a:off x="1669983" y="4620749"/>
            <a:ext cx="1232034" cy="1183908"/>
          </a:xfrm>
          <a:prstGeom prst="ellipse">
            <a:avLst/>
          </a:prstGeom>
          <a:solidFill>
            <a:schemeClr val="accent1">
              <a:alpha val="57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LOGO ENTE</a:t>
            </a:r>
          </a:p>
        </p:txBody>
      </p:sp>
      <p:sp>
        <p:nvSpPr>
          <p:cNvPr id="5" name="Shape 159">
            <a:extLst>
              <a:ext uri="{FF2B5EF4-FFF2-40B4-BE49-F238E27FC236}">
                <a16:creationId xmlns:a16="http://schemas.microsoft.com/office/drawing/2014/main" id="{A3440917-FD5E-407F-B685-3A51C7F9DBDA}"/>
              </a:ext>
            </a:extLst>
          </p:cNvPr>
          <p:cNvSpPr txBox="1"/>
          <p:nvPr/>
        </p:nvSpPr>
        <p:spPr>
          <a:xfrm>
            <a:off x="0" y="3693763"/>
            <a:ext cx="4572000" cy="931500"/>
          </a:xfrm>
          <a:prstGeom prst="rect">
            <a:avLst/>
          </a:prstGeom>
          <a:solidFill>
            <a:srgbClr val="FFFFFF">
              <a:alpha val="9019"/>
            </a:srgbClr>
          </a:solidFill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1800" b="1" i="0" u="none" strike="noStrike" cap="none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«Nome ENTE/</a:t>
            </a:r>
            <a:r>
              <a:rPr lang="it-IT" sz="1800" b="1" i="0" u="none" strike="noStrike" cap="none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AZIENDA</a:t>
            </a:r>
            <a:r>
              <a:rPr lang="it" sz="1800" b="1" i="0" u="none" strike="noStrike" cap="none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</a:p>
        </p:txBody>
      </p:sp>
      <p:sp>
        <p:nvSpPr>
          <p:cNvPr id="6" name="Shape 160">
            <a:extLst>
              <a:ext uri="{FF2B5EF4-FFF2-40B4-BE49-F238E27FC236}">
                <a16:creationId xmlns:a16="http://schemas.microsoft.com/office/drawing/2014/main" id="{4AB161CE-74AF-4BC9-90AE-7665ECC566B0}"/>
              </a:ext>
            </a:extLst>
          </p:cNvPr>
          <p:cNvSpPr txBox="1"/>
          <p:nvPr/>
        </p:nvSpPr>
        <p:spPr>
          <a:xfrm>
            <a:off x="4637026" y="1108448"/>
            <a:ext cx="4506975" cy="426900"/>
          </a:xfrm>
          <a:prstGeom prst="rect">
            <a:avLst/>
          </a:prstGeom>
          <a:solidFill>
            <a:srgbClr val="FFFFFF">
              <a:alpha val="9019"/>
            </a:srgbClr>
          </a:solidFill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ct val="25000"/>
            </a:pPr>
            <a:r>
              <a:rPr lang="it-IT" sz="2400" b="1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«TITOLO LAVORO»</a:t>
            </a:r>
            <a:endParaRPr lang="it" sz="2400" b="1" i="0" u="none" strike="noStrike" cap="none" dirty="0">
              <a:solidFill>
                <a:srgbClr val="0D699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364B138C-3B9C-40FC-9CC3-905A856D3D4B}"/>
              </a:ext>
            </a:extLst>
          </p:cNvPr>
          <p:cNvSpPr/>
          <p:nvPr/>
        </p:nvSpPr>
        <p:spPr>
          <a:xfrm>
            <a:off x="5505651" y="2694850"/>
            <a:ext cx="2770899" cy="2579794"/>
          </a:xfrm>
          <a:prstGeom prst="rect">
            <a:avLst/>
          </a:prstGeom>
          <a:solidFill>
            <a:schemeClr val="accent1">
              <a:alpha val="57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Inserire qui immagine di riferimento per il progetto</a:t>
            </a:r>
          </a:p>
        </p:txBody>
      </p:sp>
      <p:cxnSp>
        <p:nvCxnSpPr>
          <p:cNvPr id="8" name="Shape 162">
            <a:extLst>
              <a:ext uri="{FF2B5EF4-FFF2-40B4-BE49-F238E27FC236}">
                <a16:creationId xmlns:a16="http://schemas.microsoft.com/office/drawing/2014/main" id="{BBE57C91-E128-4F48-96E8-F15DF4AEC9F0}"/>
              </a:ext>
            </a:extLst>
          </p:cNvPr>
          <p:cNvCxnSpPr/>
          <p:nvPr/>
        </p:nvCxnSpPr>
        <p:spPr>
          <a:xfrm>
            <a:off x="4572000" y="327050"/>
            <a:ext cx="0" cy="6471600"/>
          </a:xfrm>
          <a:prstGeom prst="straightConnector1">
            <a:avLst/>
          </a:prstGeom>
          <a:noFill/>
          <a:ln w="28575" cap="flat" cmpd="sng">
            <a:solidFill>
              <a:srgbClr val="1CA69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4" name="Rettangolo 13">
            <a:extLst>
              <a:ext uri="{FF2B5EF4-FFF2-40B4-BE49-F238E27FC236}">
                <a16:creationId xmlns:a16="http://schemas.microsoft.com/office/drawing/2014/main" id="{8F5DFB18-C3D6-4183-85B5-9D5B33A095F6}"/>
              </a:ext>
            </a:extLst>
          </p:cNvPr>
          <p:cNvSpPr/>
          <p:nvPr/>
        </p:nvSpPr>
        <p:spPr>
          <a:xfrm>
            <a:off x="0" y="0"/>
            <a:ext cx="2000250" cy="1400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41FF16D-102F-4180-AE4C-B7470C7EDA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" y="805638"/>
            <a:ext cx="3596640" cy="200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87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70">
            <a:extLst>
              <a:ext uri="{FF2B5EF4-FFF2-40B4-BE49-F238E27FC236}">
                <a16:creationId xmlns:a16="http://schemas.microsoft.com/office/drawing/2014/main" id="{B228A699-B0A5-4F93-A658-22AB8A81E673}"/>
              </a:ext>
            </a:extLst>
          </p:cNvPr>
          <p:cNvSpPr txBox="1"/>
          <p:nvPr/>
        </p:nvSpPr>
        <p:spPr>
          <a:xfrm>
            <a:off x="1847533" y="297359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Il gruppo di lavoro</a:t>
            </a:r>
          </a:p>
        </p:txBody>
      </p:sp>
    </p:spTree>
    <p:extLst>
      <p:ext uri="{BB962C8B-B14F-4D97-AF65-F5344CB8AC3E}">
        <p14:creationId xmlns:p14="http://schemas.microsoft.com/office/powerpoint/2010/main" val="242862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70">
            <a:extLst>
              <a:ext uri="{FF2B5EF4-FFF2-40B4-BE49-F238E27FC236}">
                <a16:creationId xmlns:a16="http://schemas.microsoft.com/office/drawing/2014/main" id="{D8D2CE62-1633-4880-B34A-26A964A5921B}"/>
              </a:ext>
            </a:extLst>
          </p:cNvPr>
          <p:cNvSpPr txBox="1"/>
          <p:nvPr/>
        </p:nvSpPr>
        <p:spPr>
          <a:xfrm>
            <a:off x="1847533" y="297359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Descrizione</a:t>
            </a:r>
            <a:endParaRPr lang="it" sz="2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2980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0">
            <a:extLst>
              <a:ext uri="{FF2B5EF4-FFF2-40B4-BE49-F238E27FC236}">
                <a16:creationId xmlns:a16="http://schemas.microsoft.com/office/drawing/2014/main" id="{65D3977B-DAC3-4BCE-B9CC-54B4B04762C8}"/>
              </a:ext>
            </a:extLst>
          </p:cNvPr>
          <p:cNvSpPr txBox="1"/>
          <p:nvPr/>
        </p:nvSpPr>
        <p:spPr>
          <a:xfrm>
            <a:off x="1847533" y="297359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Obiettivi e destinatari del lavoro</a:t>
            </a:r>
            <a:endParaRPr lang="it" sz="2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06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0">
            <a:extLst>
              <a:ext uri="{FF2B5EF4-FFF2-40B4-BE49-F238E27FC236}">
                <a16:creationId xmlns:a16="http://schemas.microsoft.com/office/drawing/2014/main" id="{65D3977B-DAC3-4BCE-B9CC-54B4B04762C8}"/>
              </a:ext>
            </a:extLst>
          </p:cNvPr>
          <p:cNvSpPr txBox="1"/>
          <p:nvPr/>
        </p:nvSpPr>
        <p:spPr>
          <a:xfrm>
            <a:off x="1847533" y="297359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Risultati</a:t>
            </a:r>
            <a:endParaRPr lang="it" sz="2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36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0">
            <a:extLst>
              <a:ext uri="{FF2B5EF4-FFF2-40B4-BE49-F238E27FC236}">
                <a16:creationId xmlns:a16="http://schemas.microsoft.com/office/drawing/2014/main" id="{65D3977B-DAC3-4BCE-B9CC-54B4B04762C8}"/>
              </a:ext>
            </a:extLst>
          </p:cNvPr>
          <p:cNvSpPr txBox="1"/>
          <p:nvPr/>
        </p:nvSpPr>
        <p:spPr>
          <a:xfrm>
            <a:off x="1847533" y="297359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Risultati</a:t>
            </a:r>
            <a:endParaRPr lang="it" sz="2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Shape 205">
            <a:extLst>
              <a:ext uri="{FF2B5EF4-FFF2-40B4-BE49-F238E27FC236}">
                <a16:creationId xmlns:a16="http://schemas.microsoft.com/office/drawing/2014/main" id="{5DB631B8-C204-4672-8960-6E8F16B16071}"/>
              </a:ext>
            </a:extLst>
          </p:cNvPr>
          <p:cNvSpPr txBox="1"/>
          <p:nvPr/>
        </p:nvSpPr>
        <p:spPr>
          <a:xfrm>
            <a:off x="499225" y="2532150"/>
            <a:ext cx="8271600" cy="17937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2400" b="0" i="1" u="none" strike="noStrike" cap="none" dirty="0">
                <a:solidFill>
                  <a:srgbClr val="1CA692"/>
                </a:solidFill>
                <a:latin typeface="Calibri"/>
                <a:ea typeface="Calibri"/>
                <a:cs typeface="Calibri"/>
                <a:sym typeface="Calibri"/>
              </a:rPr>
              <a:t>Nome Autore Principale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i="1" dirty="0">
                <a:solidFill>
                  <a:srgbClr val="1F4A98"/>
                </a:solidFill>
                <a:latin typeface="Calibri"/>
                <a:ea typeface="Calibri"/>
                <a:cs typeface="Calibri"/>
                <a:sym typeface="Calibri"/>
              </a:rPr>
              <a:t>Email di riferimento</a:t>
            </a:r>
            <a:endParaRPr lang="it" sz="2400" b="0" i="1" u="none" strike="noStrike" cap="none" dirty="0">
              <a:solidFill>
                <a:srgbClr val="1F4A9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i="1" dirty="0">
                <a:solidFill>
                  <a:srgbClr val="1CA692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it-IT" sz="2400" b="0" i="1" u="none" strike="noStrike" cap="none" dirty="0">
                <a:solidFill>
                  <a:srgbClr val="1CA692"/>
                </a:solidFill>
                <a:latin typeface="Calibri"/>
                <a:ea typeface="Calibri"/>
                <a:cs typeface="Calibri"/>
                <a:sym typeface="Calibri"/>
              </a:rPr>
              <a:t>uolo/occupazione</a:t>
            </a:r>
            <a:endParaRPr lang="it" sz="2400" b="0" i="1" u="none" strike="noStrike" cap="none" dirty="0">
              <a:solidFill>
                <a:srgbClr val="1CA6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71823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41</Words>
  <Application>Microsoft Office PowerPoint</Application>
  <PresentationFormat>Presentazione su schermo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Bergamasco</dc:creator>
  <cp:lastModifiedBy>Ariella Neustadt</cp:lastModifiedBy>
  <cp:revision>9</cp:revision>
  <dcterms:created xsi:type="dcterms:W3CDTF">2018-03-02T18:14:44Z</dcterms:created>
  <dcterms:modified xsi:type="dcterms:W3CDTF">2019-01-23T12:00:42Z</dcterms:modified>
</cp:coreProperties>
</file>